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640" r:id="rId2"/>
    <p:sldId id="683" r:id="rId3"/>
    <p:sldId id="604" r:id="rId4"/>
    <p:sldId id="639" r:id="rId5"/>
    <p:sldId id="259" r:id="rId6"/>
    <p:sldId id="607" r:id="rId7"/>
    <p:sldId id="606" r:id="rId8"/>
    <p:sldId id="265" r:id="rId9"/>
    <p:sldId id="294" r:id="rId10"/>
    <p:sldId id="615" r:id="rId11"/>
    <p:sldId id="610" r:id="rId12"/>
    <p:sldId id="650" r:id="rId13"/>
    <p:sldId id="651" r:id="rId14"/>
    <p:sldId id="652" r:id="rId15"/>
    <p:sldId id="648" r:id="rId16"/>
    <p:sldId id="646" r:id="rId17"/>
    <p:sldId id="649" r:id="rId18"/>
    <p:sldId id="655" r:id="rId19"/>
    <p:sldId id="658" r:id="rId20"/>
    <p:sldId id="530" r:id="rId21"/>
    <p:sldId id="659" r:id="rId22"/>
    <p:sldId id="661" r:id="rId23"/>
    <p:sldId id="662" r:id="rId24"/>
    <p:sldId id="663" r:id="rId25"/>
    <p:sldId id="664" r:id="rId26"/>
    <p:sldId id="364" r:id="rId27"/>
    <p:sldId id="672" r:id="rId28"/>
    <p:sldId id="666" r:id="rId29"/>
    <p:sldId id="667" r:id="rId30"/>
    <p:sldId id="331" r:id="rId31"/>
    <p:sldId id="675" r:id="rId32"/>
    <p:sldId id="343" r:id="rId33"/>
    <p:sldId id="349" r:id="rId34"/>
    <p:sldId id="674" r:id="rId35"/>
    <p:sldId id="676" r:id="rId36"/>
    <p:sldId id="665" r:id="rId37"/>
    <p:sldId id="677" r:id="rId38"/>
    <p:sldId id="398" r:id="rId39"/>
    <p:sldId id="399" r:id="rId40"/>
    <p:sldId id="678" r:id="rId41"/>
    <p:sldId id="400" r:id="rId42"/>
    <p:sldId id="402" r:id="rId43"/>
    <p:sldId id="679" r:id="rId44"/>
    <p:sldId id="404" r:id="rId45"/>
    <p:sldId id="401" r:id="rId46"/>
    <p:sldId id="680" r:id="rId47"/>
    <p:sldId id="681" r:id="rId48"/>
    <p:sldId id="690" r:id="rId49"/>
    <p:sldId id="684" r:id="rId50"/>
    <p:sldId id="408" r:id="rId51"/>
    <p:sldId id="417" r:id="rId52"/>
    <p:sldId id="686" r:id="rId53"/>
    <p:sldId id="688" r:id="rId54"/>
    <p:sldId id="421" r:id="rId55"/>
    <p:sldId id="689" r:id="rId56"/>
    <p:sldId id="693" r:id="rId57"/>
    <p:sldId id="697" r:id="rId58"/>
    <p:sldId id="700" r:id="rId59"/>
    <p:sldId id="698" r:id="rId60"/>
    <p:sldId id="699" r:id="rId61"/>
    <p:sldId id="694" r:id="rId62"/>
    <p:sldId id="701" r:id="rId63"/>
    <p:sldId id="432" r:id="rId64"/>
    <p:sldId id="707" r:id="rId65"/>
    <p:sldId id="695" r:id="rId66"/>
    <p:sldId id="691" r:id="rId67"/>
    <p:sldId id="428" r:id="rId68"/>
    <p:sldId id="429" r:id="rId69"/>
    <p:sldId id="430" r:id="rId70"/>
    <p:sldId id="434" r:id="rId71"/>
    <p:sldId id="692" r:id="rId72"/>
    <p:sldId id="431" r:id="rId73"/>
    <p:sldId id="436" r:id="rId74"/>
    <p:sldId id="435" r:id="rId75"/>
    <p:sldId id="713" r:id="rId76"/>
    <p:sldId id="702" r:id="rId77"/>
    <p:sldId id="442" r:id="rId78"/>
    <p:sldId id="444" r:id="rId79"/>
    <p:sldId id="443" r:id="rId80"/>
    <p:sldId id="715" r:id="rId81"/>
    <p:sldId id="723" r:id="rId82"/>
    <p:sldId id="722" r:id="rId83"/>
    <p:sldId id="499" r:id="rId84"/>
    <p:sldId id="501" r:id="rId85"/>
    <p:sldId id="502" r:id="rId86"/>
    <p:sldId id="503" r:id="rId87"/>
    <p:sldId id="508" r:id="rId88"/>
    <p:sldId id="724" r:id="rId89"/>
    <p:sldId id="506" r:id="rId90"/>
    <p:sldId id="725" r:id="rId91"/>
    <p:sldId id="516" r:id="rId92"/>
    <p:sldId id="517" r:id="rId93"/>
    <p:sldId id="518" r:id="rId94"/>
    <p:sldId id="671" r:id="rId95"/>
    <p:sldId id="728" r:id="rId96"/>
    <p:sldId id="504" r:id="rId97"/>
    <p:sldId id="525" r:id="rId98"/>
    <p:sldId id="526" r:id="rId99"/>
    <p:sldId id="527" r:id="rId100"/>
    <p:sldId id="537" r:id="rId101"/>
    <p:sldId id="540" r:id="rId102"/>
    <p:sldId id="542" r:id="rId103"/>
    <p:sldId id="541" r:id="rId104"/>
    <p:sldId id="543" r:id="rId105"/>
    <p:sldId id="544" r:id="rId106"/>
    <p:sldId id="554" r:id="rId107"/>
    <p:sldId id="545" r:id="rId108"/>
    <p:sldId id="546" r:id="rId109"/>
    <p:sldId id="547" r:id="rId110"/>
    <p:sldId id="548" r:id="rId111"/>
    <p:sldId id="549" r:id="rId112"/>
    <p:sldId id="550" r:id="rId113"/>
    <p:sldId id="551" r:id="rId114"/>
    <p:sldId id="560" r:id="rId115"/>
    <p:sldId id="572" r:id="rId116"/>
    <p:sldId id="569" r:id="rId117"/>
    <p:sldId id="567" r:id="rId118"/>
    <p:sldId id="570" r:id="rId119"/>
    <p:sldId id="568" r:id="rId120"/>
    <p:sldId id="571" r:id="rId121"/>
    <p:sldId id="573" r:id="rId122"/>
    <p:sldId id="566" r:id="rId123"/>
    <p:sldId id="576" r:id="rId124"/>
    <p:sldId id="581" r:id="rId125"/>
    <p:sldId id="580" r:id="rId126"/>
    <p:sldId id="582" r:id="rId127"/>
    <p:sldId id="614" r:id="rId128"/>
    <p:sldId id="626" r:id="rId129"/>
    <p:sldId id="628" r:id="rId130"/>
    <p:sldId id="629" r:id="rId131"/>
    <p:sldId id="630" r:id="rId132"/>
    <p:sldId id="631" r:id="rId133"/>
    <p:sldId id="632" r:id="rId134"/>
    <p:sldId id="633" r:id="rId135"/>
    <p:sldId id="635" r:id="rId136"/>
    <p:sldId id="636" r:id="rId137"/>
    <p:sldId id="603" r:id="rId138"/>
    <p:sldId id="637" r:id="rId139"/>
    <p:sldId id="594" r:id="rId140"/>
    <p:sldId id="706" r:id="rId141"/>
    <p:sldId id="729" r:id="rId142"/>
    <p:sldId id="730" r:id="rId143"/>
    <p:sldId id="727" r:id="rId144"/>
    <p:sldId id="726" r:id="rId145"/>
    <p:sldId id="704" r:id="rId146"/>
    <p:sldId id="705" r:id="rId147"/>
    <p:sldId id="645" r:id="rId148"/>
    <p:sldId id="709" r:id="rId149"/>
    <p:sldId id="711" r:id="rId150"/>
    <p:sldId id="712" r:id="rId151"/>
    <p:sldId id="717" r:id="rId152"/>
    <p:sldId id="718" r:id="rId153"/>
    <p:sldId id="716" r:id="rId154"/>
    <p:sldId id="719" r:id="rId155"/>
    <p:sldId id="720" r:id="rId156"/>
    <p:sldId id="721" r:id="rId157"/>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204" dt="2024-07-13T16:08:02.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5165" autoAdjust="0"/>
  </p:normalViewPr>
  <p:slideViewPr>
    <p:cSldViewPr snapToGrid="0">
      <p:cViewPr varScale="1">
        <p:scale>
          <a:sx n="78" d="100"/>
          <a:sy n="78" d="100"/>
        </p:scale>
        <p:origin x="101"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13T16:08:02.141" v="915" actId="20577"/>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modSp mod">
        <pc:chgData name="Meena, Ramjilal" userId="04f47ffa-00dc-4f53-a1c1-93674d103375" providerId="ADAL" clId="{6A31F983-3DC9-4B2A-8E77-035F17B1E4D2}" dt="2024-07-13T05:28:03.290" v="581" actId="20577"/>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ldChg>
      <pc:sldChg chg="modSp">
        <pc:chgData name="Meena, Ramjilal" userId="04f47ffa-00dc-4f53-a1c1-93674d103375" providerId="ADAL" clId="{6A31F983-3DC9-4B2A-8E77-035F17B1E4D2}" dt="2024-07-13T05:24:28.767" v="571" actId="20577"/>
        <pc:sldMkLst>
          <pc:docMk/>
          <pc:sldMk cId="736767419" sldId="554"/>
        </pc:sldMkLst>
        <pc:graphicFrameChg chg="mod">
          <ac:chgData name="Meena, Ramjilal" userId="04f47ffa-00dc-4f53-a1c1-93674d103375" providerId="ADAL" clId="{6A31F983-3DC9-4B2A-8E77-035F17B1E4D2}" dt="2024-07-13T05:24:28.767" v="571" actId="20577"/>
          <ac:graphicFrameMkLst>
            <pc:docMk/>
            <pc:sldMk cId="736767419" sldId="554"/>
            <ac:graphicFrameMk id="5" creationId="{7190EC94-E961-55C5-A984-33887830CAB3}"/>
          </ac:graphicFrameMkLst>
        </pc:graphicFrameChg>
      </pc:sldChg>
      <pc:sldChg chg="add del">
        <pc:chgData name="Meena, Ramjilal" userId="04f47ffa-00dc-4f53-a1c1-93674d103375" providerId="ADAL" clId="{6A31F983-3DC9-4B2A-8E77-035F17B1E4D2}" dt="2024-07-13T05:27:53.874" v="577" actId="47"/>
        <pc:sldMkLst>
          <pc:docMk/>
          <pc:sldMk cId="680339515" sldId="631"/>
        </pc:sldMkLst>
      </pc:sldChg>
      <pc:sldChg chg="add del">
        <pc:chgData name="Meena, Ramjilal" userId="04f47ffa-00dc-4f53-a1c1-93674d103375" providerId="ADAL" clId="{6A31F983-3DC9-4B2A-8E77-035F17B1E4D2}" dt="2024-07-13T05:27:56.964" v="579" actId="47"/>
        <pc:sldMkLst>
          <pc:docMk/>
          <pc:sldMk cId="870788022" sldId="632"/>
        </pc:sldMkLst>
      </pc:sldChg>
      <pc:sldChg chg="add del">
        <pc:chgData name="Meena, Ramjilal" userId="04f47ffa-00dc-4f53-a1c1-93674d103375" providerId="ADAL" clId="{6A31F983-3DC9-4B2A-8E77-035F17B1E4D2}" dt="2024-07-13T05:27:54.800" v="578" actId="47"/>
        <pc:sldMkLst>
          <pc:docMk/>
          <pc:sldMk cId="3781441176" sldId="633"/>
        </pc:sldMkLst>
      </pc:sldChg>
      <pc:sldChg chg="ord">
        <pc:chgData name="Meena, Ramjilal" userId="04f47ffa-00dc-4f53-a1c1-93674d103375" providerId="ADAL" clId="{6A31F983-3DC9-4B2A-8E77-035F17B1E4D2}" dt="2024-07-13T01:06:12.280" v="80"/>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3T05:23:31.477" v="558" actId="403"/>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mod">
          <ac:chgData name="Meena, Ramjilal" userId="04f47ffa-00dc-4f53-a1c1-93674d103375" providerId="ADAL" clId="{6A31F983-3DC9-4B2A-8E77-035F17B1E4D2}" dt="2024-07-13T05:23:31.477" v="558" actId="403"/>
          <ac:spMkLst>
            <pc:docMk/>
            <pc:sldMk cId="794645085" sldId="728"/>
            <ac:spMk id="19" creationId="{D0D9CB2F-E196-14EB-5E42-CEA3228EA108}"/>
          </ac:spMkLst>
        </pc:spChg>
        <pc:picChg chg="add mod">
          <ac:chgData name="Meena, Ramjilal" userId="04f47ffa-00dc-4f53-a1c1-93674d103375" providerId="ADAL" clId="{6A31F983-3DC9-4B2A-8E77-035F17B1E4D2}" dt="2024-07-13T05:22:07.355" v="540" actId="1076"/>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mod">
          <ac:chgData name="Meena, Ramjilal" userId="04f47ffa-00dc-4f53-a1c1-93674d103375" providerId="ADAL" clId="{6A31F983-3DC9-4B2A-8E77-035F17B1E4D2}" dt="2024-07-13T05:22:20.460" v="542" actId="1076"/>
          <ac:picMkLst>
            <pc:docMk/>
            <pc:sldMk cId="794645085" sldId="728"/>
            <ac:picMk id="12" creationId="{20A1B16B-EC27-B7FB-B903-0BB6CF8810C4}"/>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new</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delete</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delete</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new</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13-07-2024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19</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3134918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139</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140</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141</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156</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27</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34</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36</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13</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2633761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25348891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230832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56482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13-07-2024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13-07-2024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04.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0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1.png"/></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0.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1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3.png"/></Relationships>
</file>

<file path=ppt/slides/_rels/slide10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5.png"/></Relationships>
</file>

<file path=ppt/slides/_rels/slide10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0.png"/></Relationships>
</file>

<file path=ppt/slides/_rels/slide112.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1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png"/><Relationship Id="rId7" Type="http://schemas.openxmlformats.org/officeDocument/2006/relationships/image" Target="../media/image2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116.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png"/><Relationship Id="rId7" Type="http://schemas.openxmlformats.org/officeDocument/2006/relationships/image" Target="../media/image273.png"/><Relationship Id="rId12" Type="http://schemas.openxmlformats.org/officeDocument/2006/relationships/image" Target="../media/image7.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72.png"/><Relationship Id="rId11" Type="http://schemas.openxmlformats.org/officeDocument/2006/relationships/image" Target="../media/image277.png"/><Relationship Id="rId5" Type="http://schemas.openxmlformats.org/officeDocument/2006/relationships/image" Target="../media/image271.pn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s>
</file>

<file path=ppt/slides/_rels/slide11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0.png"/><Relationship Id="rId4" Type="http://schemas.openxmlformats.org/officeDocument/2006/relationships/image" Target="../media/image2.png"/><Relationship Id="rId9" Type="http://schemas.openxmlformats.org/officeDocument/2006/relationships/image" Target="../media/image280.png"/></Relationships>
</file>

<file path=ppt/slides/_rels/slide12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126.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7.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28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4.png"/></Relationships>
</file>

<file path=ppt/slides/_rels/slide132.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96.png"/></Relationships>
</file>

<file path=ppt/slides/_rels/slide13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8.png"/></Relationships>
</file>

<file path=ppt/slides/_rels/slide13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hyperlink" Target="https://www.geeksforgeeks.org/operators-in-cpp/" TargetMode="External"/><Relationship Id="rId5" Type="http://schemas.openxmlformats.org/officeDocument/2006/relationships/image" Target="../media/image24.png"/><Relationship Id="rId1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303.svg"/><Relationship Id="rId5" Type="http://schemas.openxmlformats.org/officeDocument/2006/relationships/image" Target="../media/image302.png"/><Relationship Id="rId4" Type="http://schemas.openxmlformats.org/officeDocument/2006/relationships/image" Target="../media/image301.png"/></Relationships>
</file>

<file path=ppt/slides/_rels/slide14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5.svg"/><Relationship Id="rId4" Type="http://schemas.openxmlformats.org/officeDocument/2006/relationships/image" Target="../media/image304.png"/></Relationships>
</file>

<file path=ppt/slides/_rels/slide14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svg"/><Relationship Id="rId4" Type="http://schemas.openxmlformats.org/officeDocument/2006/relationships/image" Target="../media/image306.png"/></Relationships>
</file>

<file path=ppt/slides/_rels/slide1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10.svg"/><Relationship Id="rId5" Type="http://schemas.openxmlformats.org/officeDocument/2006/relationships/image" Target="../media/image309.png"/><Relationship Id="rId4" Type="http://schemas.openxmlformats.org/officeDocument/2006/relationships/image" Target="../media/image301.png"/></Relationships>
</file>

<file path=ppt/slides/_rels/slide14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15.jpg"/><Relationship Id="rId13" Type="http://schemas.openxmlformats.org/officeDocument/2006/relationships/image" Target="../media/image320.png"/><Relationship Id="rId3" Type="http://schemas.openxmlformats.org/officeDocument/2006/relationships/image" Target="../media/image300.png"/><Relationship Id="rId7" Type="http://schemas.openxmlformats.org/officeDocument/2006/relationships/image" Target="../media/image314.png"/><Relationship Id="rId12" Type="http://schemas.openxmlformats.org/officeDocument/2006/relationships/image" Target="../media/image319.png"/><Relationship Id="rId2" Type="http://schemas.openxmlformats.org/officeDocument/2006/relationships/notesSlide" Target="../notesSlides/notesSlide128.xml"/><Relationship Id="rId16"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5" Type="http://schemas.openxmlformats.org/officeDocument/2006/relationships/image" Target="../media/image308.png"/><Relationship Id="rId10" Type="http://schemas.openxmlformats.org/officeDocument/2006/relationships/image" Target="../media/image317.png"/><Relationship Id="rId4" Type="http://schemas.openxmlformats.org/officeDocument/2006/relationships/image" Target="../media/image7.png"/><Relationship Id="rId9" Type="http://schemas.openxmlformats.org/officeDocument/2006/relationships/image" Target="../media/image316.png"/><Relationship Id="rId14" Type="http://schemas.openxmlformats.org/officeDocument/2006/relationships/image" Target="../media/image301.png"/></Relationships>
</file>

<file path=ppt/slides/_rels/slide146.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13.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2.pn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49.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jpg"/><Relationship Id="rId9" Type="http://schemas.openxmlformats.org/officeDocument/2006/relationships/image" Target="../media/image1.jpeg"/></Relationships>
</file>

<file path=ppt/slides/_rels/slide151.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10" Type="http://schemas.openxmlformats.org/officeDocument/2006/relationships/image" Target="../media/image322.png"/><Relationship Id="rId4" Type="http://schemas.openxmlformats.org/officeDocument/2006/relationships/image" Target="../media/image315.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1.jpeg"/></Relationships>
</file>

<file path=ppt/slides/_rels/slide153.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6.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sv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7.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7.png"/><Relationship Id="rId4" Type="http://schemas.openxmlformats.org/officeDocument/2006/relationships/image" Target="../media/image83.png"/><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7.png"/><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2.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1.png"/><Relationship Id="rId5" Type="http://schemas.openxmlformats.org/officeDocument/2006/relationships/image" Target="../media/image3.png"/><Relationship Id="rId10" Type="http://schemas.openxmlformats.org/officeDocument/2006/relationships/image" Target="../media/image130.png"/><Relationship Id="rId4" Type="http://schemas.openxmlformats.org/officeDocument/2006/relationships/image" Target="../media/image2.png"/><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4.png"/><Relationship Id="rId5" Type="http://schemas.openxmlformats.org/officeDocument/2006/relationships/image" Target="../media/image3.png"/><Relationship Id="rId10" Type="http://schemas.openxmlformats.org/officeDocument/2006/relationships/image" Target="../media/image133.png"/><Relationship Id="rId4" Type="http://schemas.openxmlformats.org/officeDocument/2006/relationships/image" Target="../media/image2.png"/><Relationship Id="rId9"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7.png"/><Relationship Id="rId5" Type="http://schemas.openxmlformats.org/officeDocument/2006/relationships/image" Target="../media/image3.png"/><Relationship Id="rId10" Type="http://schemas.openxmlformats.org/officeDocument/2006/relationships/image" Target="../media/image136.png"/><Relationship Id="rId4" Type="http://schemas.openxmlformats.org/officeDocument/2006/relationships/image" Target="../media/image2.png"/><Relationship Id="rId9"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39.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0.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3.png"/><Relationship Id="rId5" Type="http://schemas.openxmlformats.org/officeDocument/2006/relationships/image" Target="../media/image3.png"/><Relationship Id="rId10" Type="http://schemas.openxmlformats.org/officeDocument/2006/relationships/image" Target="../media/image142.png"/><Relationship Id="rId4" Type="http://schemas.openxmlformats.org/officeDocument/2006/relationships/image" Target="../media/image2.png"/><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6.png"/><Relationship Id="rId5" Type="http://schemas.openxmlformats.org/officeDocument/2006/relationships/image" Target="../media/image3.png"/><Relationship Id="rId10" Type="http://schemas.openxmlformats.org/officeDocument/2006/relationships/image" Target="../media/image145.png"/><Relationship Id="rId4" Type="http://schemas.openxmlformats.org/officeDocument/2006/relationships/image" Target="../media/image2.png"/><Relationship Id="rId9"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0.png"/><Relationship Id="rId4" Type="http://schemas.openxmlformats.org/officeDocument/2006/relationships/image" Target="../media/image2.png"/><Relationship Id="rId9"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3.png"/><Relationship Id="rId5" Type="http://schemas.openxmlformats.org/officeDocument/2006/relationships/image" Target="../media/image3.png"/><Relationship Id="rId10" Type="http://schemas.openxmlformats.org/officeDocument/2006/relationships/image" Target="../media/image152.png"/><Relationship Id="rId4" Type="http://schemas.openxmlformats.org/officeDocument/2006/relationships/image" Target="../media/image2.png"/><Relationship Id="rId9" Type="http://schemas.openxmlformats.org/officeDocument/2006/relationships/image" Target="../media/image151.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6.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6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9.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5.png"/><Relationship Id="rId5" Type="http://schemas.openxmlformats.org/officeDocument/2006/relationships/image" Target="../media/image161.png"/><Relationship Id="rId10"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image" Target="../media/image163.png"/></Relationships>
</file>

<file path=ppt/slides/_rels/slide6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8.png"/><Relationship Id="rId4" Type="http://schemas.openxmlformats.org/officeDocument/2006/relationships/image" Target="../media/image16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3.png"/><Relationship Id="rId4" Type="http://schemas.openxmlformats.org/officeDocument/2006/relationships/image" Target="../media/image172.pn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0.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3.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8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89.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6.png"/><Relationship Id="rId5" Type="http://schemas.openxmlformats.org/officeDocument/2006/relationships/image" Target="../media/image3.png"/><Relationship Id="rId10" Type="http://schemas.openxmlformats.org/officeDocument/2006/relationships/image" Target="../media/image181.png"/><Relationship Id="rId4" Type="http://schemas.openxmlformats.org/officeDocument/2006/relationships/image" Target="../media/image2.png"/><Relationship Id="rId9" Type="http://schemas.openxmlformats.org/officeDocument/2006/relationships/image" Target="../media/image195.png"/></Relationships>
</file>

<file path=ppt/slides/_rels/slide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9.png"/><Relationship Id="rId5" Type="http://schemas.openxmlformats.org/officeDocument/2006/relationships/image" Target="../media/image3.png"/><Relationship Id="rId10" Type="http://schemas.openxmlformats.org/officeDocument/2006/relationships/image" Target="../media/image198.png"/><Relationship Id="rId4" Type="http://schemas.openxmlformats.org/officeDocument/2006/relationships/image" Target="../media/image2.png"/><Relationship Id="rId9" Type="http://schemas.openxmlformats.org/officeDocument/2006/relationships/image" Target="../media/image197.png"/><Relationship Id="rId14" Type="http://schemas.openxmlformats.org/officeDocument/2006/relationships/image" Target="../media/image202.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8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11.png"/><Relationship Id="rId7" Type="http://schemas.openxmlformats.org/officeDocument/2006/relationships/image" Target="../media/image21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3.png"/><Relationship Id="rId4" Type="http://schemas.openxmlformats.org/officeDocument/2006/relationships/image" Target="../media/image212.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7.png"/><Relationship Id="rId4" Type="http://schemas.openxmlformats.org/officeDocument/2006/relationships/image" Target="../media/image216.png"/></Relationships>
</file>

<file path=ppt/slides/_rels/slide88.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9.png"/><Relationship Id="rId4" Type="http://schemas.openxmlformats.org/officeDocument/2006/relationships/image" Target="../media/image2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2.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2.png"/><Relationship Id="rId9" Type="http://schemas.openxmlformats.org/officeDocument/2006/relationships/image" Target="../media/image220.png"/></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9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9.png"/><Relationship Id="rId5" Type="http://schemas.openxmlformats.org/officeDocument/2006/relationships/image" Target="../media/image3.png"/><Relationship Id="rId10" Type="http://schemas.openxmlformats.org/officeDocument/2006/relationships/image" Target="../media/image228.png"/><Relationship Id="rId4" Type="http://schemas.openxmlformats.org/officeDocument/2006/relationships/image" Target="../media/image2.png"/><Relationship Id="rId9" Type="http://schemas.openxmlformats.org/officeDocument/2006/relationships/image" Target="../media/image220.png"/></Relationships>
</file>

<file path=ppt/slides/_rels/slide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32.png"/><Relationship Id="rId4" Type="http://schemas.openxmlformats.org/officeDocument/2006/relationships/image" Target="../media/image231.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9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39.png"/></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1FE359-2AC6-A545-8929-084BFA7AB34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3970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CE167CA-67BD-D9F6-4A12-48C3ECD8919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69247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F64DBAC6-9FB0-B672-CAAE-134EB18F803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8917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96CF6DD0-A6E4-E378-0169-D615F66C5C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49909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FB6556-F09B-7F6E-7D92-2F411125F9F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9007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1180246674"/>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C64E384-4AFE-30C0-DB90-2EF917FC836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873191E-DDBF-E72D-E51E-A0272E80004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E05E3C43-344E-C3A8-0371-DA1473DA9EF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A447DC7-717B-10AC-BC84-5E144BBDD4D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394DA3BC-9216-6E04-5657-2B0B050D597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ECC539-7FDB-8BFD-B106-41E3D76877D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3E608BE7-AC34-185B-EC92-3BD62EC4AEE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E7D48D-6560-5D65-DD15-E0548185A27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E4FE654-D4AE-2D13-98F9-859A4ABFACD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260E7F4-4020-B291-BE74-7352D130B4E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D1B7624F-9432-9B11-DF83-CD7325AD08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DB05A0A0-4545-CE75-15E4-5446D2872E0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typedef</a:t>
            </a:r>
            <a:r>
              <a:rPr lang="en-US" sz="5400" b="1" dirty="0">
                <a:latin typeface="+mn-lt"/>
              </a:rPr>
              <a:t> </a:t>
            </a:r>
            <a:r>
              <a:rPr lang="en-US" sz="6000" b="1" dirty="0">
                <a:latin typeface="+mn-lt"/>
              </a:rPr>
              <a:t>Vs</a:t>
            </a:r>
            <a:r>
              <a:rPr lang="en-US" sz="5400" b="1" dirty="0">
                <a:latin typeface="+mn-lt"/>
              </a:rPr>
              <a:t> </a:t>
            </a:r>
            <a:r>
              <a:rPr lang="en-US" sz="6000" b="1" dirty="0">
                <a:solidFill>
                  <a:schemeClr val="accent2"/>
                </a:solidFill>
                <a:latin typeface="+mn-lt"/>
              </a:rPr>
              <a:t>#define</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4" name="TextBox 3">
            <a:extLst>
              <a:ext uri="{FF2B5EF4-FFF2-40B4-BE49-F238E27FC236}">
                <a16:creationId xmlns:a16="http://schemas.microsoft.com/office/drawing/2014/main" id="{6A7709AC-BAD9-C5E3-739D-FEAF77590399}"/>
              </a:ext>
            </a:extLst>
          </p:cNvPr>
          <p:cNvSpPr txBox="1"/>
          <p:nvPr/>
        </p:nvSpPr>
        <p:spPr>
          <a:xfrm>
            <a:off x="667465" y="1958459"/>
            <a:ext cx="8095536" cy="4031873"/>
          </a:xfrm>
          <a:prstGeom prst="rect">
            <a:avLst/>
          </a:prstGeom>
          <a:noFill/>
        </p:spPr>
        <p:txBody>
          <a:bodyPr wrap="square">
            <a:spAutoFit/>
          </a:bodyPr>
          <a:lstStyle/>
          <a:p>
            <a:pPr marL="342900" indent="-342900" algn="l" fontAlgn="base">
              <a:buFont typeface="+mj-lt"/>
              <a:buAutoNum type="arabicPeriod"/>
            </a:pPr>
            <a:r>
              <a:rPr lang="en-US" sz="1600" b="0" i="0" dirty="0">
                <a:solidFill>
                  <a:srgbClr val="273239"/>
                </a:solidFill>
                <a:effectLst/>
              </a:rPr>
              <a:t>typedef is limited to giving symbolic names to types only, </a:t>
            </a:r>
            <a:r>
              <a:rPr lang="en-US" sz="1600" b="1" i="0" dirty="0">
                <a:solidFill>
                  <a:srgbClr val="273239"/>
                </a:solidFill>
                <a:effectLst/>
              </a:rPr>
              <a:t>whereas</a:t>
            </a:r>
            <a:r>
              <a:rPr lang="en-US" sz="1600" b="0" i="0" dirty="0">
                <a:solidFill>
                  <a:srgbClr val="273239"/>
                </a:solidFill>
                <a:effectLst/>
              </a:rPr>
              <a:t> #define can be used to define an alias for values as well, e.g., you can define 1 as ONE, 3.14 as PI, etc.</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interpretation is performed by the compiler </a:t>
            </a:r>
            <a:r>
              <a:rPr lang="en-US" sz="1600" b="1" i="0" dirty="0">
                <a:solidFill>
                  <a:srgbClr val="273239"/>
                </a:solidFill>
                <a:effectLst/>
              </a:rPr>
              <a:t>where</a:t>
            </a:r>
            <a:r>
              <a:rPr lang="en-US" sz="1600" b="0" i="0" dirty="0">
                <a:solidFill>
                  <a:srgbClr val="273239"/>
                </a:solidFill>
                <a:effectLst/>
              </a:rPr>
              <a:t> #define statements are performed by preprocessor.</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should not be terminated with a semicolon, </a:t>
            </a:r>
            <a:r>
              <a:rPr lang="en-US" sz="1600" b="1" i="0" dirty="0">
                <a:solidFill>
                  <a:srgbClr val="273239"/>
                </a:solidFill>
                <a:effectLst/>
              </a:rPr>
              <a:t>but</a:t>
            </a:r>
            <a:r>
              <a:rPr lang="en-US" sz="1600" b="0" i="0" dirty="0">
                <a:solidFill>
                  <a:srgbClr val="273239"/>
                </a:solidFill>
                <a:effectLst/>
              </a:rPr>
              <a:t> typedef should be terminated with semicolon.</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will just copy-paste the definition values at the point of use, </a:t>
            </a:r>
            <a:r>
              <a:rPr lang="en-US" sz="1600" b="1" i="0" dirty="0">
                <a:solidFill>
                  <a:srgbClr val="273239"/>
                </a:solidFill>
                <a:effectLst/>
              </a:rPr>
              <a:t>while</a:t>
            </a:r>
            <a:r>
              <a:rPr lang="en-US" sz="1600" b="0" i="0" dirty="0">
                <a:solidFill>
                  <a:srgbClr val="273239"/>
                </a:solidFill>
                <a:effectLst/>
              </a:rPr>
              <a:t> typedef is the actual definition of a new type.</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follows the scope rule which means if a new type is defined in a scope (inside a function), then the new type name will only be visible till the scope is there. </a:t>
            </a:r>
            <a:r>
              <a:rPr lang="en-US" sz="1600" b="1" i="0" dirty="0">
                <a:solidFill>
                  <a:srgbClr val="273239"/>
                </a:solidFill>
                <a:effectLst/>
              </a:rPr>
              <a:t>In case of </a:t>
            </a:r>
            <a:r>
              <a:rPr lang="en-US" sz="1600" b="0" i="0" dirty="0">
                <a:solidFill>
                  <a:srgbClr val="273239"/>
                </a:solidFill>
                <a:effectLst/>
              </a:rPr>
              <a:t>#define, when preprocessor encounters #define, it replaces all the occurrences, after that (No scope rule is followed).</a:t>
            </a:r>
          </a:p>
        </p:txBody>
      </p:sp>
      <p:pic>
        <p:nvPicPr>
          <p:cNvPr id="6" name="Picture 5">
            <a:extLst>
              <a:ext uri="{FF2B5EF4-FFF2-40B4-BE49-F238E27FC236}">
                <a16:creationId xmlns:a16="http://schemas.microsoft.com/office/drawing/2014/main" id="{744E65C2-EDEA-2E36-0DA8-12EBD90B20CD}"/>
              </a:ext>
            </a:extLst>
          </p:cNvPr>
          <p:cNvPicPr>
            <a:picLocks noChangeAspect="1"/>
          </p:cNvPicPr>
          <p:nvPr/>
        </p:nvPicPr>
        <p:blipFill>
          <a:blip r:embed="rId3"/>
          <a:stretch>
            <a:fillRect/>
          </a:stretch>
        </p:blipFill>
        <p:spPr>
          <a:xfrm>
            <a:off x="8763000" y="1914040"/>
            <a:ext cx="2929127" cy="2907135"/>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A293DCDD-D4D6-F1AE-8588-FB3E064F248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004C13B-F950-39B7-0966-B773972931B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D72F151F-F4D0-E013-59F4-DE9DA6C5E05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71977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665960D-0666-4214-49F8-C9795CBACCE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FF5953C-6DBF-A9DA-04C3-1081F485BD2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C48F03A-1E9F-0F84-C001-626E1A2C142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DB89671-603B-07AF-E0DC-1337122123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AC6817E-D98F-AFD2-FC98-BAF75649A1F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2F2CB5C-B9B6-737C-BB81-D61C65B3C5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A0A7FA-02F7-AB23-46F0-76F599ED13D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BB34182E-C237-B0E8-5E0D-C83D810B6F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A9FB739-6790-427C-61EA-751E14731A0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5927FBE8-1599-8539-FA07-5C37655339C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F0D05CA-3BF9-377C-C565-0A2DBB6C45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83222E3-A10B-8D87-7143-F5DDC9458B5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F1C0CA-27F6-786B-CEBB-BA4221B004F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C++ Enum &amp; typedef</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5" name="Picture 4">
            <a:extLst>
              <a:ext uri="{FF2B5EF4-FFF2-40B4-BE49-F238E27FC236}">
                <a16:creationId xmlns:a16="http://schemas.microsoft.com/office/drawing/2014/main" id="{360209FB-527F-8244-BB0A-EFB86AB5D2AF}"/>
              </a:ext>
            </a:extLst>
          </p:cNvPr>
          <p:cNvPicPr>
            <a:picLocks noChangeAspect="1"/>
          </p:cNvPicPr>
          <p:nvPr/>
        </p:nvPicPr>
        <p:blipFill>
          <a:blip r:embed="rId10"/>
          <a:stretch>
            <a:fillRect/>
          </a:stretch>
        </p:blipFill>
        <p:spPr>
          <a:xfrm>
            <a:off x="1754029" y="2066355"/>
            <a:ext cx="3566799" cy="272529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0A1B16B-EC27-B7FB-B903-0BB6CF8810C4}"/>
              </a:ext>
            </a:extLst>
          </p:cNvPr>
          <p:cNvPicPr>
            <a:picLocks noChangeAspect="1"/>
          </p:cNvPicPr>
          <p:nvPr/>
        </p:nvPicPr>
        <p:blipFill>
          <a:blip r:embed="rId11"/>
          <a:stretch>
            <a:fillRect/>
          </a:stretch>
        </p:blipFill>
        <p:spPr>
          <a:xfrm>
            <a:off x="4671106" y="4314983"/>
            <a:ext cx="3025402" cy="396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E</a:t>
            </a:r>
            <a:r>
              <a:rPr lang="en-US" sz="6000" b="1" dirty="0">
                <a:latin typeface="+mn-lt"/>
              </a:rPr>
              <a:t>numeration In C</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9837601"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Enumeration (or enum) is a user defined data type in C. </a:t>
            </a:r>
          </a:p>
          <a:p>
            <a:pPr marL="285750" indent="-285750">
              <a:buFont typeface="Arial" panose="020B0604020202020204" pitchFamily="34" charset="0"/>
              <a:buChar char="•"/>
            </a:pPr>
            <a:r>
              <a:rPr lang="en-US" b="0" i="0" dirty="0">
                <a:solidFill>
                  <a:srgbClr val="273239"/>
                </a:solidFill>
                <a:effectLst/>
              </a:rPr>
              <a:t>used to assign names to integral constants, the names make a program easy to read and maintain.</a:t>
            </a:r>
            <a:endParaRPr lang="en-US" dirty="0"/>
          </a:p>
        </p:txBody>
      </p:sp>
      <p:pic>
        <p:nvPicPr>
          <p:cNvPr id="3" name="Picture 2">
            <a:extLst>
              <a:ext uri="{FF2B5EF4-FFF2-40B4-BE49-F238E27FC236}">
                <a16:creationId xmlns:a16="http://schemas.microsoft.com/office/drawing/2014/main" id="{5CF9D4BC-2D90-5408-D696-CEC15BC3165F}"/>
              </a:ext>
            </a:extLst>
          </p:cNvPr>
          <p:cNvPicPr>
            <a:picLocks noChangeAspect="1"/>
          </p:cNvPicPr>
          <p:nvPr/>
        </p:nvPicPr>
        <p:blipFill>
          <a:blip r:embed="rId3"/>
          <a:stretch>
            <a:fillRect/>
          </a:stretch>
        </p:blipFill>
        <p:spPr>
          <a:xfrm>
            <a:off x="677999" y="2727227"/>
            <a:ext cx="5998984" cy="3089260"/>
          </a:xfrm>
          <a:prstGeom prst="rect">
            <a:avLst/>
          </a:prstGeom>
        </p:spPr>
      </p:pic>
      <p:pic>
        <p:nvPicPr>
          <p:cNvPr id="7" name="Picture 6">
            <a:extLst>
              <a:ext uri="{FF2B5EF4-FFF2-40B4-BE49-F238E27FC236}">
                <a16:creationId xmlns:a16="http://schemas.microsoft.com/office/drawing/2014/main" id="{8F80928A-1500-AFFF-CF66-7FB0BDBC5605}"/>
              </a:ext>
            </a:extLst>
          </p:cNvPr>
          <p:cNvPicPr>
            <a:picLocks noChangeAspect="1"/>
          </p:cNvPicPr>
          <p:nvPr/>
        </p:nvPicPr>
        <p:blipFill>
          <a:blip r:embed="rId4"/>
          <a:stretch>
            <a:fillRect/>
          </a:stretch>
        </p:blipFill>
        <p:spPr>
          <a:xfrm>
            <a:off x="6763223" y="2764145"/>
            <a:ext cx="3299746" cy="312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0C6110F-73B0-C25C-BD95-3EB7116B1BDD}"/>
              </a:ext>
            </a:extLst>
          </p:cNvPr>
          <p:cNvPicPr>
            <a:picLocks noChangeAspect="1"/>
          </p:cNvPicPr>
          <p:nvPr/>
        </p:nvPicPr>
        <p:blipFill>
          <a:blip r:embed="rId5"/>
          <a:stretch>
            <a:fillRect/>
          </a:stretch>
        </p:blipFill>
        <p:spPr>
          <a:xfrm>
            <a:off x="6763223" y="3276790"/>
            <a:ext cx="4618120" cy="1546994"/>
          </a:xfrm>
          <a:prstGeom prst="rect">
            <a:avLst/>
          </a:prstGeom>
        </p:spPr>
      </p:pic>
      <p:sp>
        <p:nvSpPr>
          <p:cNvPr id="6" name="Rectangle: Rounded Corners 5">
            <a:extLst>
              <a:ext uri="{FF2B5EF4-FFF2-40B4-BE49-F238E27FC236}">
                <a16:creationId xmlns:a16="http://schemas.microsoft.com/office/drawing/2014/main" id="{A916EA23-4E48-93A8-BDD8-DCF8061D8AE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905C2659-4DD3-B523-6807-B2D6A081ADD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5BEE2775-3F5E-6A6A-EDCE-5F90702AB82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597983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E</a:t>
            </a:r>
            <a:r>
              <a:rPr lang="en-US" sz="6000" b="1" dirty="0">
                <a:solidFill>
                  <a:schemeClr val="accent2"/>
                </a:solidFill>
                <a:latin typeface="+mn-lt"/>
              </a:rPr>
              <a:t>num</a:t>
            </a:r>
            <a:r>
              <a:rPr lang="en-US" sz="6000" b="1" dirty="0">
                <a:latin typeface="+mn-lt"/>
              </a:rPr>
              <a:t> I</a:t>
            </a:r>
            <a:r>
              <a:rPr lang="en-US" sz="6000" b="1" dirty="0">
                <a:solidFill>
                  <a:schemeClr val="accent2"/>
                </a:solidFill>
                <a:latin typeface="+mn-lt"/>
              </a:rPr>
              <a:t>nitialization</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591670" y="1810888"/>
            <a:ext cx="3639671"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192844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591670" y="2149442"/>
            <a:ext cx="10931294"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2648557"/>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9036" y="3002936"/>
            <a:ext cx="1009757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342900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7511" y="3958536"/>
            <a:ext cx="10853928" cy="1077218"/>
          </a:xfrm>
          <a:prstGeom prst="rect">
            <a:avLst/>
          </a:prstGeom>
          <a:noFill/>
        </p:spPr>
        <p:txBody>
          <a:bodyPr wrap="square">
            <a:spAutoFit/>
          </a:bodyPr>
          <a:lstStyle/>
          <a:p>
            <a:r>
              <a:rPr lang="en-US" sz="1600" dirty="0">
                <a:solidFill>
                  <a:srgbClr val="273239"/>
                </a:solidFill>
              </a:rPr>
              <a:t>4. The value assigned to enum names must be some integral constant, i.e., the value must be in 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For example,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11421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667511" y="5595198"/>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9" name="Picture 8">
            <a:extLst>
              <a:ext uri="{FF2B5EF4-FFF2-40B4-BE49-F238E27FC236}">
                <a16:creationId xmlns:a16="http://schemas.microsoft.com/office/drawing/2014/main" id="{99E69D1F-727C-AC3D-A43B-A2E3AAB0386C}"/>
              </a:ext>
            </a:extLst>
          </p:cNvPr>
          <p:cNvPicPr>
            <a:picLocks noChangeAspect="1"/>
          </p:cNvPicPr>
          <p:nvPr/>
        </p:nvPicPr>
        <p:blipFill>
          <a:blip r:embed="rId3"/>
          <a:stretch>
            <a:fillRect/>
          </a:stretch>
        </p:blipFill>
        <p:spPr>
          <a:xfrm>
            <a:off x="1155279" y="2514181"/>
            <a:ext cx="2680447" cy="845893"/>
          </a:xfrm>
          <a:prstGeom prst="rect">
            <a:avLst/>
          </a:prstGeom>
        </p:spPr>
      </p:pic>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4"/>
          <a:stretch>
            <a:fillRect/>
          </a:stretch>
        </p:blipFill>
        <p:spPr>
          <a:xfrm>
            <a:off x="4888589" y="2514181"/>
            <a:ext cx="2209992" cy="845893"/>
          </a:xfrm>
          <a:prstGeom prst="rect">
            <a:avLst/>
          </a:prstGeom>
        </p:spPr>
      </p:pic>
      <p:sp>
        <p:nvSpPr>
          <p:cNvPr id="16" name="TextBox 15">
            <a:extLst>
              <a:ext uri="{FF2B5EF4-FFF2-40B4-BE49-F238E27FC236}">
                <a16:creationId xmlns:a16="http://schemas.microsoft.com/office/drawing/2014/main" id="{00C15D90-C454-624B-65E2-765262FF7592}"/>
              </a:ext>
            </a:extLst>
          </p:cNvPr>
          <p:cNvSpPr txBox="1"/>
          <p:nvPr/>
        </p:nvSpPr>
        <p:spPr>
          <a:xfrm>
            <a:off x="669036" y="3488937"/>
            <a:ext cx="11023092" cy="1908215"/>
          </a:xfrm>
          <a:prstGeom prst="rect">
            <a:avLst/>
          </a:prstGeom>
          <a:noFill/>
        </p:spPr>
        <p:txBody>
          <a:bodyPr wrap="square">
            <a:spAutoFit/>
          </a:bodyPr>
          <a:lstStyle/>
          <a:p>
            <a:pPr algn="l" fontAlgn="base"/>
            <a:r>
              <a:rPr lang="en-US" sz="2800" b="1" i="0" dirty="0">
                <a:solidFill>
                  <a:schemeClr val="accent2"/>
                </a:solidFill>
                <a:effectLst/>
              </a:rPr>
              <a:t>Use of typedef in C</a:t>
            </a:r>
          </a:p>
          <a:p>
            <a:pPr marL="285750" indent="-285750" algn="l"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285750" indent="-285750" algn="l"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285750" indent="-285750" algn="l"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285750" indent="-285750" algn="l"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21" name="TextBox 20">
            <a:extLst>
              <a:ext uri="{FF2B5EF4-FFF2-40B4-BE49-F238E27FC236}">
                <a16:creationId xmlns:a16="http://schemas.microsoft.com/office/drawing/2014/main" id="{1F3FD15B-BEC0-271D-A96D-DD277EC1BEC9}"/>
              </a:ext>
            </a:extLst>
          </p:cNvPr>
          <p:cNvSpPr txBox="1"/>
          <p:nvPr/>
        </p:nvSpPr>
        <p:spPr>
          <a:xfrm>
            <a:off x="8292353" y="2689669"/>
            <a:ext cx="228856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26" name="TextBox 25">
            <a:extLst>
              <a:ext uri="{FF2B5EF4-FFF2-40B4-BE49-F238E27FC236}">
                <a16:creationId xmlns:a16="http://schemas.microsoft.com/office/drawing/2014/main" id="{31A82F1F-DB85-8FAA-2578-E4D3BD6D01CE}"/>
              </a:ext>
            </a:extLst>
          </p:cNvPr>
          <p:cNvSpPr txBox="1"/>
          <p:nvPr/>
        </p:nvSpPr>
        <p:spPr>
          <a:xfrm>
            <a:off x="1155279" y="5573578"/>
            <a:ext cx="2623451" cy="369332"/>
          </a:xfrm>
          <a:prstGeom prst="rect">
            <a:avLst/>
          </a:prstGeom>
          <a:noFill/>
        </p:spPr>
        <p:txBody>
          <a:bodyPr wrap="square">
            <a:spAutoFit/>
          </a:bodyPr>
          <a:lstStyle/>
          <a:p>
            <a:pPr marL="0" indent="0">
              <a:buNone/>
            </a:pPr>
            <a:r>
              <a:rPr lang="en-IN" b="1" i="1" dirty="0">
                <a:solidFill>
                  <a:schemeClr val="accent2"/>
                </a:solidFill>
              </a:rPr>
              <a:t>H</a:t>
            </a:r>
            <a:r>
              <a:rPr lang="en-IN" b="1" i="1" dirty="0">
                <a:solidFill>
                  <a:schemeClr val="accent2"/>
                </a:solidFill>
                <a:effectLst/>
              </a:rPr>
              <a:t>ands-on </a:t>
            </a:r>
            <a:r>
              <a:rPr lang="en-IN" b="1" i="1" dirty="0">
                <a:solidFill>
                  <a:schemeClr val="accent2"/>
                </a:solidFill>
              </a:rPr>
              <a:t>Example…</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FE2928-4B1C-EC86-8FC9-C8DE4BC6B8B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0437A7-B9B9-44F8-D276-DF0622E1A187}"/>
              </a:ext>
            </a:extLst>
          </p:cNvPr>
          <p:cNvSpPr txBox="1"/>
          <p:nvPr/>
        </p:nvSpPr>
        <p:spPr>
          <a:xfrm>
            <a:off x="669036" y="1935224"/>
            <a:ext cx="6096000" cy="523220"/>
          </a:xfrm>
          <a:prstGeom prst="rect">
            <a:avLst/>
          </a:prstGeom>
          <a:noFill/>
        </p:spPr>
        <p:txBody>
          <a:bodyPr wrap="square">
            <a:spAutoFit/>
          </a:bodyPr>
          <a:lstStyle/>
          <a:p>
            <a:pPr algn="l" fontAlgn="base"/>
            <a:r>
              <a:rPr lang="en-US" sz="2800" b="1" i="0" dirty="0">
                <a:solidFill>
                  <a:schemeClr val="accent2"/>
                </a:solidFill>
                <a:effectLst/>
              </a:rPr>
              <a:t>C typedef vs #define</a:t>
            </a:r>
          </a:p>
        </p:txBody>
      </p:sp>
      <p:sp>
        <p:nvSpPr>
          <p:cNvPr id="7" name="TextBox 6">
            <a:extLst>
              <a:ext uri="{FF2B5EF4-FFF2-40B4-BE49-F238E27FC236}">
                <a16:creationId xmlns:a16="http://schemas.microsoft.com/office/drawing/2014/main" id="{0A0E3B7A-947A-9827-8F9E-8AF5E94115BD}"/>
              </a:ext>
            </a:extLst>
          </p:cNvPr>
          <p:cNvSpPr txBox="1"/>
          <p:nvPr/>
        </p:nvSpPr>
        <p:spPr>
          <a:xfrm>
            <a:off x="669035" y="2458444"/>
            <a:ext cx="10420305" cy="1477328"/>
          </a:xfrm>
          <a:prstGeom prst="rect">
            <a:avLst/>
          </a:prstGeom>
          <a:noFill/>
        </p:spPr>
        <p:txBody>
          <a:bodyPr wrap="square">
            <a:spAutoFit/>
          </a:bodyPr>
          <a:lstStyle/>
          <a:p>
            <a:pPr marL="342900" indent="-342900" algn="l" fontAlgn="base">
              <a:buFont typeface="+mj-lt"/>
              <a:buAutoNum type="arabicPeriod"/>
            </a:pPr>
            <a:r>
              <a:rPr lang="en-US" b="0" i="0" dirty="0">
                <a:solidFill>
                  <a:srgbClr val="273239"/>
                </a:solidFill>
                <a:effectLst/>
              </a:rPr>
              <a:t>#define can define aliases for values as well, for instance, you can define 1 as ONE, 3.14 as PI, etc. Typedef is limited to giving symbolic names to types only.</a:t>
            </a:r>
          </a:p>
          <a:p>
            <a:pPr marL="342900" indent="-342900" algn="l" fontAlgn="base">
              <a:buFont typeface="+mj-lt"/>
              <a:buAutoNum type="arabicPeriod"/>
            </a:pPr>
            <a:r>
              <a:rPr lang="en-US" b="0" i="0" dirty="0">
                <a:solidFill>
                  <a:srgbClr val="273239"/>
                </a:solidFill>
                <a:effectLst/>
              </a:rPr>
              <a:t>Preprocessors interpret #define statements, while the compiler interprets typedef statements.</a:t>
            </a:r>
          </a:p>
          <a:p>
            <a:pPr marL="342900" indent="-342900" algn="l" fontAlgn="base">
              <a:buFont typeface="+mj-lt"/>
              <a:buAutoNum type="arabicPeriod"/>
            </a:pPr>
            <a:r>
              <a:rPr lang="en-US" b="0" i="0" dirty="0">
                <a:solidFill>
                  <a:srgbClr val="273239"/>
                </a:solidFill>
                <a:effectLst/>
              </a:rPr>
              <a:t>No semicolon at the end of #define, but a semicolon at the end of typedef.</a:t>
            </a:r>
          </a:p>
          <a:p>
            <a:pPr marL="342900" indent="-342900" algn="l" fontAlgn="base">
              <a:buFont typeface="+mj-lt"/>
              <a:buAutoNum type="arabicPeriod"/>
            </a:pPr>
            <a:r>
              <a:rPr lang="en-US" b="0" i="0" dirty="0">
                <a:solidFill>
                  <a:srgbClr val="273239"/>
                </a:solidFill>
                <a:effectLst/>
              </a:rPr>
              <a:t>typedef defines a new type by copying and pasting the definition values.</a:t>
            </a:r>
          </a:p>
        </p:txBody>
      </p:sp>
      <p:pic>
        <p:nvPicPr>
          <p:cNvPr id="12" name="Picture 11">
            <a:extLst>
              <a:ext uri="{FF2B5EF4-FFF2-40B4-BE49-F238E27FC236}">
                <a16:creationId xmlns:a16="http://schemas.microsoft.com/office/drawing/2014/main" id="{7161F4A9-722E-E51E-4653-6C026BD1D8A0}"/>
              </a:ext>
            </a:extLst>
          </p:cNvPr>
          <p:cNvPicPr>
            <a:picLocks noChangeAspect="1"/>
          </p:cNvPicPr>
          <p:nvPr/>
        </p:nvPicPr>
        <p:blipFill>
          <a:blip r:embed="rId3"/>
          <a:stretch>
            <a:fillRect/>
          </a:stretch>
        </p:blipFill>
        <p:spPr>
          <a:xfrm>
            <a:off x="1911901" y="4069976"/>
            <a:ext cx="2994920" cy="2533027"/>
          </a:xfrm>
          <a:prstGeom prst="rect">
            <a:avLst/>
          </a:prstGeom>
        </p:spPr>
      </p:pic>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66993</TotalTime>
  <Words>13450</Words>
  <Application>Microsoft Office PowerPoint</Application>
  <PresentationFormat>Widescreen</PresentationFormat>
  <Paragraphs>1783</Paragraphs>
  <Slides>156</Slides>
  <Notes>139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156</vt:i4>
      </vt:variant>
      <vt:variant>
        <vt:lpstr>Custom Shows</vt:lpstr>
      </vt:variant>
      <vt:variant>
        <vt:i4>1</vt:i4>
      </vt:variant>
    </vt:vector>
  </HeadingPairs>
  <TitlesOfParts>
    <vt:vector size="168"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Thank You</vt:lpstr>
      <vt:lpstr>PowerPoint Presentation</vt:lpstr>
      <vt:lpstr>Enumeration In C</vt:lpstr>
      <vt:lpstr>Enum Initialization</vt:lpstr>
      <vt:lpstr>typedef In C</vt:lpstr>
      <vt:lpstr>typedef In C</vt:lpstr>
      <vt:lpstr>Memory Layout of C Programs</vt:lpstr>
      <vt:lpstr>Memory Layout of C Programs</vt:lpstr>
      <vt:lpstr>Memory Layout of C Programs</vt:lpstr>
      <vt:lpstr>Memory Layout</vt:lpstr>
      <vt:lpstr>Memory Layout</vt:lpstr>
      <vt:lpstr>Memory Layout</vt:lpstr>
      <vt:lpstr>Dynamic Memory Allocation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typedef Vs #define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347</cp:revision>
  <dcterms:created xsi:type="dcterms:W3CDTF">2023-09-03T07:07:28Z</dcterms:created>
  <dcterms:modified xsi:type="dcterms:W3CDTF">2024-07-13T16:08:08Z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